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rata"/>
      <p:regular r:id="rId17"/>
    </p:embeddedFont>
    <p:embeddedFont>
      <p:font typeface="Prata"/>
      <p:regular r:id="rId18"/>
    </p:embeddedFont>
    <p:embeddedFont>
      <p:font typeface="Raleway"/>
      <p:regular r:id="rId19"/>
    </p:embeddedFont>
    <p:embeddedFont>
      <p:font typeface="Raleway"/>
      <p:regular r:id="rId20"/>
    </p:embeddedFont>
    <p:embeddedFont>
      <p:font typeface="Raleway"/>
      <p:regular r:id="rId21"/>
    </p:embeddedFont>
    <p:embeddedFont>
      <p:font typeface="Raleway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7410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Mr. MailXpert - A Smart Fake Job Email Detection App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4060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Applying Design Thinking to Identify Scam Job Emails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7556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483185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458658"/>
            <a:ext cx="175069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by JEEVAN .S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826437"/>
            <a:ext cx="117699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Future of Cybersecurity in Job Recruitment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8753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Mr. MailXpert is paving the way for a safer and more secure job search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23354"/>
            <a:ext cx="109273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Growing Threat of Job Scam Emails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27636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Fake job emails are rising rapidly, targeting vulnerable job seekers.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599521" y="427636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Many victims suffer financial losses and reputational damage due to these scams.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48815"/>
            <a:ext cx="116638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Design Thinking: Our Innovative Approach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36637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4" name="Text 2"/>
          <p:cNvSpPr/>
          <p:nvPr/>
        </p:nvSpPr>
        <p:spPr>
          <a:xfrm>
            <a:off x="990243" y="3451384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3663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Empathize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3856792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Understanding the needs and challenges of job seekers.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36637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8" name="Text 6"/>
          <p:cNvSpPr/>
          <p:nvPr/>
        </p:nvSpPr>
        <p:spPr>
          <a:xfrm>
            <a:off x="5367814" y="3451384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5954078" y="33663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Define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954078" y="3856792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Clarifying the problem and setting specific goals.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36637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2" name="Text 10"/>
          <p:cNvSpPr/>
          <p:nvPr/>
        </p:nvSpPr>
        <p:spPr>
          <a:xfrm>
            <a:off x="9789795" y="3451384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377249" y="33663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Ideate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377249" y="3856792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Generating creative solutions and exploring possibilities.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0645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6" name="Text 14"/>
          <p:cNvSpPr/>
          <p:nvPr/>
        </p:nvSpPr>
        <p:spPr>
          <a:xfrm>
            <a:off x="949404" y="5149572"/>
            <a:ext cx="1990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530906" y="50645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Prototype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530906" y="5554980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Building a working model to test and refine the app.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428667" y="50645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20" name="Text 18"/>
          <p:cNvSpPr/>
          <p:nvPr/>
        </p:nvSpPr>
        <p:spPr>
          <a:xfrm>
            <a:off x="7580709" y="5149572"/>
            <a:ext cx="20621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5</a:t>
            </a:r>
            <a:endParaRPr lang="en-US" sz="2650" dirty="0"/>
          </a:p>
        </p:txBody>
      </p:sp>
      <p:sp>
        <p:nvSpPr>
          <p:cNvPr id="21" name="Text 19"/>
          <p:cNvSpPr/>
          <p:nvPr/>
        </p:nvSpPr>
        <p:spPr>
          <a:xfrm>
            <a:off x="8165783" y="50645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Test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8165783" y="5554980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Gathering feedback from users and iterating based on their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7551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Understanding User Pain Points in Job Hunting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33236"/>
            <a:ext cx="3664863" cy="2387084"/>
          </a:xfrm>
          <a:prstGeom prst="roundRect">
            <a:avLst>
              <a:gd name="adj" fmla="val 1425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260050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Unreliable Email Sources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104799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Job seekers struggle to distinguish legitimate emails from scams.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33236"/>
            <a:ext cx="3664863" cy="2387084"/>
          </a:xfrm>
          <a:prstGeom prst="roundRect">
            <a:avLst>
              <a:gd name="adj" fmla="val 1425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260050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Lack of Verification Tools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4104799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They lack effective tools to verify job offers and company authenticity.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647134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873948"/>
            <a:ext cx="37040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Time-Consuming Research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36436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Manually verifying information can be tedious and time-consuming.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9370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Empathy Mapping: Connecting with Job Seekers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65142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6445210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Feeling overwhelmed by the sheer volume of emails.</a:t>
            </a:r>
            <a:endParaRPr lang="en-US" sz="17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04" y="5651421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254704" y="6445210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Questioning the legitimacy of job offers.</a:t>
            </a:r>
            <a:endParaRPr lang="en-US" sz="17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738" y="5651421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715738" y="6445210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Hoping for a quick and easy way to find a job.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3991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Prototype Development: AI-Powered Email Analysis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2997637"/>
            <a:ext cx="30480" cy="3991928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3492698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32527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7" name="Text 4"/>
          <p:cNvSpPr/>
          <p:nvPr/>
        </p:nvSpPr>
        <p:spPr>
          <a:xfrm>
            <a:off x="1075253" y="3337798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3224451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Leveraging machine learning to analyze email content, sender information, and links.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358622" y="4898946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10" name="Shape 7"/>
          <p:cNvSpPr/>
          <p:nvPr/>
        </p:nvSpPr>
        <p:spPr>
          <a:xfrm>
            <a:off x="878800" y="465903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1029653" y="4744045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2381488" y="4630698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Identifying common red flags and suspicious patterns in scam emails.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358622" y="6305193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14" name="Shape 11"/>
          <p:cNvSpPr/>
          <p:nvPr/>
        </p:nvSpPr>
        <p:spPr>
          <a:xfrm>
            <a:off x="878800" y="606528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5" name="Text 12"/>
          <p:cNvSpPr/>
          <p:nvPr/>
        </p:nvSpPr>
        <p:spPr>
          <a:xfrm>
            <a:off x="1028462" y="6150293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2381488" y="6036945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Providing real-time feedback to users with alerts and recommendations.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945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User Testing and Validation Process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95227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179088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Conducting user testing sessions with a diverse range of participants.</a:t>
            </a:r>
            <a:endParaRPr lang="en-US" sz="17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313158"/>
            <a:ext cx="1134070" cy="13608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754422" y="4539972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Collecting valuable feedback on the app's usability, effectiveness, and user experience.</a:t>
            </a:r>
            <a:endParaRPr lang="en-US" sz="17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674042"/>
            <a:ext cx="1134070" cy="136088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754422" y="590085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Analyzing results and iterating on the app design and features.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39885"/>
            <a:ext cx="81991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Features of Mr. MailXpert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909548"/>
            <a:ext cx="3005495" cy="226814"/>
          </a:xfrm>
          <a:prstGeom prst="roundRect">
            <a:avLst>
              <a:gd name="adj" fmla="val 15001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793790" y="6476524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Email scanner to detect suspicious content and links.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139446" y="5569268"/>
            <a:ext cx="3005614" cy="226814"/>
          </a:xfrm>
          <a:prstGeom prst="roundRect">
            <a:avLst>
              <a:gd name="adj" fmla="val 15001"/>
            </a:avLst>
          </a:prstGeom>
          <a:solidFill>
            <a:srgbClr val="3A3B3C"/>
          </a:solidFill>
          <a:ln/>
        </p:spPr>
      </p:sp>
      <p:sp>
        <p:nvSpPr>
          <p:cNvPr id="7" name="Text 4"/>
          <p:cNvSpPr/>
          <p:nvPr/>
        </p:nvSpPr>
        <p:spPr>
          <a:xfrm>
            <a:off x="4139446" y="6136243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Company verification tool to confirm legitimacy and authenticity.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85221" y="5228987"/>
            <a:ext cx="3005614" cy="226814"/>
          </a:xfrm>
          <a:prstGeom prst="roundRect">
            <a:avLst>
              <a:gd name="adj" fmla="val 15001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7485221" y="5795963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Real-time alerts and notifications to warn about potential scams.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0830997" y="4888825"/>
            <a:ext cx="3005614" cy="226814"/>
          </a:xfrm>
          <a:prstGeom prst="roundRect">
            <a:avLst>
              <a:gd name="adj" fmla="val 15001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10830997" y="5455801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 profile to personalize job search preferences and save relevant information.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9725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Real-World Impact and Success Stories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768322"/>
            <a:ext cx="755642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1000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8640723" y="38001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Downloads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29053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Mr. MailXpert has been downloaded by thousands of job seekers.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447228"/>
            <a:ext cx="755642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90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640723" y="64790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Success Rate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280190" y="696944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app has a high success rate in identifying fake emails.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2025-02-20T16:21:21Z</dcterms:created>
  <dcterms:modified xsi:type="dcterms:W3CDTF">2025-02-20T16:21:21Z</dcterms:modified>
</cp:coreProperties>
</file>